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12"/>
  </p:normalViewPr>
  <p:slideViewPr>
    <p:cSldViewPr snapToGrid="0" snapToObjects="1">
      <p:cViewPr varScale="1">
        <p:scale>
          <a:sx n="102" d="100"/>
          <a:sy n="102" d="100"/>
        </p:scale>
        <p:origin x="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02101-BD36-3044-A728-4FFEEABBD7FE}" type="datetimeFigureOut">
              <a:rPr lang="en-US" smtClean="0"/>
              <a:t>3/6/18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D55131-9BF6-5642-B78F-6192A61AF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104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55131-9BF6-5642-B78F-6192A61AFD8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355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55131-9BF6-5642-B78F-6192A61AFD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152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0BA01-A8E9-924A-92C8-5B7546B45E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B62180-0EAD-A841-98D6-226D18C394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D1D51-A805-C849-8F90-EC0F7202D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70A2E6-F611-C649-91C5-9BC63AFBF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74B573-C2A3-F945-8B23-80F4C7FFD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96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15DDE-2857-3F42-B978-212663308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16057C-EC60-BD4F-A64D-5E07C99570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E4232-BD32-4347-A8B0-D383A49D9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9AF86-2372-F346-8856-BDF84E538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B8F87D-1A6C-0744-8881-993D52FD1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76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0296CC-80A1-744E-94D9-27ABECA5F8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30401B-8ABE-3D43-BC01-E56DF9476A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1BC0C-1D9F-BC47-9073-5B6E21EF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3649B-F5D1-F646-AA2B-00A011C67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C64DB6-1121-7347-97C6-75570B25D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11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AB9EB-87E7-4C42-997A-AE0D6D575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75FF8-8470-9B43-AD03-201CD2BEA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07968-85C6-1C4D-90DF-859214E1F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589869-1C2B-414D-91FD-01AD51038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8A6C9-4A2F-7D4D-A0EC-E8B40F621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8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43828-FB35-5540-8748-39AD658C4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132263-4C3F-4148-A25F-103E5E6F1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C4454F-8E4F-5146-8548-E62173AFA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DA286-5FA2-2446-B2E1-B46F9CEDB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19728A-8C78-8840-A66E-2E1FD7E00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784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62C9A-8395-EA42-B421-531674501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345E7-5BD8-B143-89FA-542DB38AEF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0F2FDC-5B7E-624F-AB7F-331AFE333F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FBAF2-B982-8345-B688-26EC92C27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6A54C8-E8D2-C542-92EB-28EF04E1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F171A1-7E47-3F40-988C-528936FD4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860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597B6-77BA-AD42-8934-AA85093D7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EB222-EACD-0242-9698-8E4095B8D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62C6A6-9859-F343-B3A5-005B9C62AF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721584-B69B-B549-AC1D-F720933618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323521-D179-144A-B50E-6D01D36847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7BB053-0B75-064E-80A5-5C964863E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AD0C48-BB7C-3B4D-ABDF-51E2A9898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052DD2-9514-CA4B-9194-20089CF7D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39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D90E5-873C-B148-B225-7DB758C42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9AC65B-CAE6-6548-8150-76F9ACA89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ADAFE2-ED1F-0949-A16C-4E240FA02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9414FB-922C-BB49-ADF1-515CE88F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600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8D8854-7751-8045-A19E-1C98B2BD4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317555-6E2F-704A-8727-29F1D717D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6D6DD5-6BA3-294A-A29D-756C1848B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1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E5EBD-58D4-0944-988A-17ADFFE27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DBE8A-A087-864C-A522-4A5E6E80B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D7FD99-C899-8248-91B4-1612703E47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0026E3-80C2-9F4C-8E59-77E2E46FD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56BFD9-881E-F448-A4B6-182DA0303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B55288-0038-1846-B9B5-F4D429C0F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64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24845-2E18-8244-B0EC-60D86F601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DEB12E-CBD9-3D46-B743-37AE90F29A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D39C7-7FF9-8E43-B7B0-CE01D05C41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0FB316-B4A9-4743-A400-76D663CC3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EA7E8E-A008-7247-9043-045E55B24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8180D9-FA5D-7B43-8FB2-24D07F6CA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203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AEE8C8-C92A-E244-8EDE-50D9318C0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764BF-AD4F-E247-BA56-4DE0233B9B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32B61-DBD6-1249-AC75-6B2B84E95E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F84C7-5FB5-7C42-A42B-DA1208CACCC7}" type="datetimeFigureOut">
              <a:rPr lang="en-US" smtClean="0"/>
              <a:t>3/6/18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4192F2-864F-774C-80F6-A7298BFDF4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6A0E90-11F3-2047-9377-4661A71639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6C630-C680-0846-922C-B35A3EA12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665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cityserve.com.au/wollongong" TargetMode="External"/><Relationship Id="rId3" Type="http://schemas.openxmlformats.org/officeDocument/2006/relationships/hyperlink" Target="https://form.jotform.co/80380979584876" TargetMode="Externa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hyperlink" Target="https://fb.com/CityServeWollongong" TargetMode="External"/><Relationship Id="rId4" Type="http://schemas.openxmlformats.org/officeDocument/2006/relationships/hyperlink" Target="https://donorbox.org/city-serve-wollongong-corrimal-high-school" TargetMode="External"/><Relationship Id="rId9" Type="http://schemas.openxmlformats.org/officeDocument/2006/relationships/hyperlink" Target="mailto:Wollongong@cityserve.com.a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FF5858B-FD79-5E47-8B57-DFD8DB2191D0}"/>
              </a:ext>
            </a:extLst>
          </p:cNvPr>
          <p:cNvSpPr/>
          <p:nvPr/>
        </p:nvSpPr>
        <p:spPr>
          <a:xfrm>
            <a:off x="0" y="0"/>
            <a:ext cx="12192000" cy="172859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48049-BF38-EB48-BD6A-302D1504EB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353735"/>
            <a:ext cx="10287000" cy="4161896"/>
          </a:xfrm>
        </p:spPr>
        <p:txBody>
          <a:bodyPr>
            <a:normAutofit/>
          </a:bodyPr>
          <a:lstStyle/>
          <a:p>
            <a:pPr fontAlgn="base"/>
            <a:r>
              <a:rPr lang="en-AU" dirty="0">
                <a:latin typeface="Gill Sans MT" panose="020B0502020104020203" pitchFamily="34" charset="77"/>
                <a:cs typeface="Arial" panose="020B0604020202020204" pitchFamily="34" charset="0"/>
              </a:rPr>
              <a:t>“</a:t>
            </a:r>
            <a:r>
              <a:rPr lang="en-AU" dirty="0" err="1">
                <a:latin typeface="Gill Sans MT" panose="020B0502020104020203" pitchFamily="34" charset="77"/>
                <a:cs typeface="Arial" panose="020B0604020202020204" pitchFamily="34" charset="0"/>
              </a:rPr>
              <a:t>CityServe</a:t>
            </a:r>
            <a:r>
              <a:rPr lang="en-AU" dirty="0">
                <a:latin typeface="Gill Sans MT" panose="020B0502020104020203" pitchFamily="34" charset="77"/>
                <a:cs typeface="Arial" panose="020B0604020202020204" pitchFamily="34" charset="0"/>
              </a:rPr>
              <a:t> Wollongong” is an initiative of the </a:t>
            </a:r>
            <a:r>
              <a:rPr lang="en-AU" b="1" dirty="0">
                <a:latin typeface="Gill Sans MT" panose="020B0502020104020203" pitchFamily="34" charset="77"/>
                <a:cs typeface="Arial" panose="020B0604020202020204" pitchFamily="34" charset="0"/>
              </a:rPr>
              <a:t>Christian Churches of Wollongong City in the Illawarra</a:t>
            </a:r>
            <a:r>
              <a:rPr lang="en-AU" dirty="0">
                <a:latin typeface="Gill Sans MT" panose="020B0502020104020203" pitchFamily="34" charset="77"/>
                <a:cs typeface="Arial" panose="020B0604020202020204" pitchFamily="34" charset="0"/>
              </a:rPr>
              <a:t>.</a:t>
            </a:r>
          </a:p>
          <a:p>
            <a:pPr fontAlgn="base"/>
            <a:r>
              <a:rPr lang="en-AU" dirty="0">
                <a:latin typeface="Gill Sans MT" panose="020B0502020104020203" pitchFamily="34" charset="77"/>
                <a:cs typeface="Arial" panose="020B0604020202020204" pitchFamily="34" charset="0"/>
              </a:rPr>
              <a:t>Our mission is to </a:t>
            </a:r>
            <a:r>
              <a:rPr lang="en-AU" b="1" dirty="0">
                <a:latin typeface="Gill Sans MT" panose="020B0502020104020203" pitchFamily="34" charset="77"/>
                <a:cs typeface="Arial" panose="020B0604020202020204" pitchFamily="34" charset="0"/>
              </a:rPr>
              <a:t>bring together</a:t>
            </a:r>
            <a:r>
              <a:rPr lang="en-AU" dirty="0">
                <a:latin typeface="Gill Sans MT" panose="020B0502020104020203" pitchFamily="34" charset="77"/>
                <a:cs typeface="Arial" panose="020B0604020202020204" pitchFamily="34" charset="0"/>
              </a:rPr>
              <a:t> a group of volunteers from local churches to do work for community, especially (but not limited to) public spaces. This is a unique collaborative approach linking church, business and community to serve the city and region. Inspired by the incredible work being done in Newcastle and Shellharbour, we have gathered together to </a:t>
            </a:r>
            <a:r>
              <a:rPr lang="en-AU" b="1" dirty="0">
                <a:latin typeface="Gill Sans MT" panose="020B0502020104020203" pitchFamily="34" charset="77"/>
                <a:cs typeface="Arial" panose="020B0604020202020204" pitchFamily="34" charset="0"/>
              </a:rPr>
              <a:t>create positive transformation in our city</a:t>
            </a:r>
            <a:r>
              <a:rPr lang="en-AU" dirty="0">
                <a:latin typeface="Gill Sans MT" panose="020B0502020104020203" pitchFamily="34" charset="77"/>
                <a:cs typeface="Arial" panose="020B0604020202020204" pitchFamily="34" charset="0"/>
              </a:rPr>
              <a:t>.</a:t>
            </a:r>
          </a:p>
          <a:p>
            <a:endParaRPr lang="en-US" dirty="0">
              <a:latin typeface="Gill Sans MT" panose="020B0502020104020203" pitchFamily="34" charset="77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3CD6A4-CED3-6D47-A9EC-9BC4174B3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061" y="0"/>
            <a:ext cx="6137275" cy="172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53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48049-BF38-EB48-BD6A-302D1504EB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4666" y="2353735"/>
            <a:ext cx="6417733" cy="4161896"/>
          </a:xfrm>
        </p:spPr>
        <p:txBody>
          <a:bodyPr>
            <a:normAutofit fontScale="92500" lnSpcReduction="20000"/>
          </a:bodyPr>
          <a:lstStyle/>
          <a:p>
            <a:pPr marL="0" indent="0" fontAlgn="base">
              <a:buNone/>
            </a:pPr>
            <a:r>
              <a:rPr lang="en-AU" dirty="0"/>
              <a:t>HOW CAN I HELP?</a:t>
            </a:r>
          </a:p>
          <a:p>
            <a:pPr fontAlgn="base"/>
            <a:r>
              <a:rPr lang="en-AU" dirty="0">
                <a:hlinkClick r:id="rId3"/>
              </a:rPr>
              <a:t>REGISTER AS VOLUNTEER</a:t>
            </a:r>
            <a:r>
              <a:rPr lang="en-AU" dirty="0"/>
              <a:t>. 1 hour, 2 hours or more – you still can help. Register your name or your church to volunteer.</a:t>
            </a:r>
          </a:p>
          <a:p>
            <a:pPr fontAlgn="base"/>
            <a:r>
              <a:rPr lang="en-AU" dirty="0">
                <a:hlinkClick r:id="rId4"/>
              </a:rPr>
              <a:t>DONATE</a:t>
            </a:r>
            <a:r>
              <a:rPr lang="en-AU" dirty="0"/>
              <a:t>. City Serve Wollongong is funded by generous donations and contributions from local churches, businesses and people who want to make a different for this community. Your contributions (big or small) are very valuable. </a:t>
            </a:r>
          </a:p>
          <a:p>
            <a:pPr fontAlgn="base"/>
            <a:r>
              <a:rPr lang="en-AU" dirty="0">
                <a:hlinkClick r:id="rId5"/>
              </a:rPr>
              <a:t>SPREAD THE WORDS</a:t>
            </a:r>
            <a:r>
              <a:rPr lang="en-AU" dirty="0"/>
              <a:t>. Like our Facebook page and share it with your friends.</a:t>
            </a:r>
          </a:p>
          <a:p>
            <a:pPr marL="0" indent="0" fontAlgn="base">
              <a:buNone/>
            </a:pPr>
            <a:endParaRPr lang="en-AU" dirty="0">
              <a:latin typeface="Gill Sans MT" panose="020B0502020104020203" pitchFamily="34" charset="77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83F4B6-2301-2041-A3D6-422D904FE2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326" y="1807609"/>
            <a:ext cx="4113139" cy="23337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05D6B0-7931-C84D-B05A-C51116D262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326" y="697752"/>
            <a:ext cx="4113139" cy="115517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47E7D2B-DEF5-C548-89A7-B17B69721A6B}"/>
              </a:ext>
            </a:extLst>
          </p:cNvPr>
          <p:cNvSpPr txBox="1">
            <a:spLocks/>
          </p:cNvSpPr>
          <p:nvPr/>
        </p:nvSpPr>
        <p:spPr>
          <a:xfrm>
            <a:off x="5164667" y="697752"/>
            <a:ext cx="5960532" cy="4161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latin typeface="Gill Sans MT" panose="020B0502020104020203" pitchFamily="34" charset="77"/>
                <a:cs typeface="Arial" panose="020B0604020202020204" pitchFamily="34" charset="0"/>
              </a:rPr>
              <a:t>CORRIMAL HIGH SCHOOL</a:t>
            </a:r>
          </a:p>
          <a:p>
            <a:pPr marL="0" indent="0">
              <a:buNone/>
            </a:pPr>
            <a:r>
              <a:rPr lang="en-US" b="1" dirty="0">
                <a:latin typeface="Gill Sans MT" panose="020B0502020104020203" pitchFamily="34" charset="77"/>
                <a:cs typeface="Arial" panose="020B0604020202020204" pitchFamily="34" charset="0"/>
              </a:rPr>
              <a:t>SATURDAY, 17</a:t>
            </a:r>
            <a:r>
              <a:rPr lang="en-US" b="1" baseline="30000" dirty="0">
                <a:latin typeface="Gill Sans MT" panose="020B0502020104020203" pitchFamily="34" charset="77"/>
                <a:cs typeface="Arial" panose="020B0604020202020204" pitchFamily="34" charset="0"/>
              </a:rPr>
              <a:t>th</a:t>
            </a:r>
            <a:r>
              <a:rPr lang="en-US" b="1" dirty="0">
                <a:latin typeface="Gill Sans MT" panose="020B0502020104020203" pitchFamily="34" charset="77"/>
                <a:cs typeface="Arial" panose="020B0604020202020204" pitchFamily="34" charset="0"/>
              </a:rPr>
              <a:t> March 8-3pm</a:t>
            </a:r>
          </a:p>
          <a:p>
            <a:pPr marL="0" indent="0">
              <a:buNone/>
            </a:pPr>
            <a:r>
              <a:rPr lang="en-US" dirty="0">
                <a:latin typeface="Gill Sans MT" panose="020B0502020104020203" pitchFamily="34" charset="77"/>
                <a:cs typeface="Arial" panose="020B0604020202020204" pitchFamily="34" charset="0"/>
              </a:rPr>
              <a:t>To beautify an outdoor area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3E572C2-BCD5-1C44-87A6-E50FDB9FCEE7}"/>
              </a:ext>
            </a:extLst>
          </p:cNvPr>
          <p:cNvSpPr txBox="1">
            <a:spLocks/>
          </p:cNvSpPr>
          <p:nvPr/>
        </p:nvSpPr>
        <p:spPr>
          <a:xfrm>
            <a:off x="421246" y="4446758"/>
            <a:ext cx="4388749" cy="17912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000" dirty="0">
                <a:latin typeface="Gill Sans MT" panose="020B0502020104020203" pitchFamily="34" charset="77"/>
                <a:cs typeface="Arial" panose="020B0604020202020204" pitchFamily="34" charset="0"/>
                <a:hlinkClick r:id="rId8"/>
              </a:rPr>
              <a:t>http://cityserve.com.au/wollongong</a:t>
            </a:r>
            <a:endParaRPr lang="en-US" sz="2000" dirty="0">
              <a:latin typeface="Gill Sans MT" panose="020B0502020104020203" pitchFamily="34" charset="77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en-US" sz="2000" dirty="0">
                <a:latin typeface="Gill Sans MT" panose="020B0502020104020203" pitchFamily="34" charset="77"/>
                <a:cs typeface="Arial" panose="020B0604020202020204" pitchFamily="34" charset="0"/>
              </a:rPr>
              <a:t>Email: </a:t>
            </a:r>
            <a:r>
              <a:rPr lang="en-US" sz="2000" dirty="0">
                <a:latin typeface="Gill Sans MT" panose="020B0502020104020203" pitchFamily="34" charset="77"/>
                <a:cs typeface="Arial" panose="020B0604020202020204" pitchFamily="34" charset="0"/>
                <a:hlinkClick r:id="rId9"/>
              </a:rPr>
              <a:t>Wollongong@cityserve.com.au</a:t>
            </a:r>
            <a:endParaRPr lang="en-US" sz="2000" dirty="0">
              <a:latin typeface="Gill Sans MT" panose="020B0502020104020203" pitchFamily="34" charset="77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en-US" sz="2000" dirty="0">
                <a:latin typeface="Gill Sans MT" panose="020B0502020104020203" pitchFamily="34" charset="77"/>
                <a:cs typeface="Arial" panose="020B0604020202020204" pitchFamily="34" charset="0"/>
              </a:rPr>
              <a:t>Find us on Facebook</a:t>
            </a:r>
          </a:p>
        </p:txBody>
      </p:sp>
    </p:spTree>
    <p:extLst>
      <p:ext uri="{BB962C8B-B14F-4D97-AF65-F5344CB8AC3E}">
        <p14:creationId xmlns:p14="http://schemas.microsoft.com/office/powerpoint/2010/main" val="3126521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198</Words>
  <Application>Microsoft Macintosh PowerPoint</Application>
  <PresentationFormat>Widescreen</PresentationFormat>
  <Paragraphs>14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Gill Sans MT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Hengki Widjaja</dc:creator>
  <cp:lastModifiedBy>Hengki Widjaja</cp:lastModifiedBy>
  <cp:revision>1</cp:revision>
  <dcterms:created xsi:type="dcterms:W3CDTF">2018-03-06T09:55:30Z</dcterms:created>
  <dcterms:modified xsi:type="dcterms:W3CDTF">2018-03-06T10:02:48Z</dcterms:modified>
</cp:coreProperties>
</file>